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59" r:id="rId4"/>
    <p:sldId id="266" r:id="rId5"/>
    <p:sldId id="256" r:id="rId6"/>
    <p:sldId id="257" r:id="rId7"/>
    <p:sldId id="267" r:id="rId8"/>
    <p:sldId id="262" r:id="rId9"/>
    <p:sldId id="268" r:id="rId10"/>
    <p:sldId id="263" r:id="rId11"/>
    <p:sldId id="269" r:id="rId12"/>
    <p:sldId id="260" r:id="rId13"/>
    <p:sldId id="261" r:id="rId14"/>
    <p:sldId id="270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930" y="-7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</a:t>
            </a:r>
            <a:r>
              <a:rPr lang="en-US" sz="2700" dirty="0" smtClean="0"/>
              <a:t>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II / Queso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30688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 t="14051" r="27500" b="6383"/>
          <a:stretch/>
        </p:blipFill>
        <p:spPr bwMode="auto">
          <a:xfrm>
            <a:off x="4060800" y="691200"/>
            <a:ext cx="4259155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654271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88424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644"/>
              </p:ext>
            </p:extLst>
          </p:nvPr>
        </p:nvGraphicFramePr>
        <p:xfrm>
          <a:off x="323528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+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(Ws2812 or button)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</a:t>
            </a:r>
            <a:r>
              <a:rPr lang="en-US" sz="3600" dirty="0" smtClean="0"/>
              <a:t>DIP </a:t>
            </a:r>
            <a:r>
              <a:rPr lang="en-US" sz="3600" dirty="0" smtClean="0"/>
              <a:t>v0.1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378442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378442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08902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1598</Words>
  <Application>Microsoft Office PowerPoint</Application>
  <PresentationFormat>On-screen Show (4:3)</PresentationFormat>
  <Paragraphs>840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PinOut</vt:lpstr>
      <vt:lpstr>PowerPoint Presentation</vt:lpstr>
      <vt:lpstr>Salsa II DIP PinOut</vt:lpstr>
      <vt:lpstr>PowerPoint Presentation</vt:lpstr>
      <vt:lpstr>Motor DIP v1.1 Pin Out</vt:lpstr>
      <vt:lpstr>PowerPoint Presentation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43</cp:revision>
  <dcterms:created xsi:type="dcterms:W3CDTF">2016-01-28T13:09:28Z</dcterms:created>
  <dcterms:modified xsi:type="dcterms:W3CDTF">2016-03-03T14:11:38Z</dcterms:modified>
</cp:coreProperties>
</file>